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5"/>
  </p:notesMasterIdLst>
  <p:handoutMasterIdLst>
    <p:handoutMasterId r:id="rId16"/>
  </p:handoutMasterIdLst>
  <p:sldIdLst>
    <p:sldId id="316" r:id="rId8"/>
    <p:sldId id="579" r:id="rId9"/>
    <p:sldId id="584" r:id="rId10"/>
    <p:sldId id="585" r:id="rId11"/>
    <p:sldId id="586" r:id="rId12"/>
    <p:sldId id="587" r:id="rId13"/>
    <p:sldId id="582" r:id="rId1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D1D1A"/>
    <a:srgbClr val="221815"/>
    <a:srgbClr val="E9002F"/>
    <a:srgbClr val="F2F2F2"/>
    <a:srgbClr val="66BA36"/>
    <a:srgbClr val="3DBDCD"/>
    <a:srgbClr val="595757"/>
    <a:srgbClr val="B5B5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1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70BB16F-7D6A-CA4B-8E70-327015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1897F0-FE91-BD4C-9E9C-315F4BCC1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569FDDC-2FCB-FE43-992B-481BFCBAE8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218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63" r:id="rId3"/>
    <p:sldLayoutId id="2147483964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55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1CCAAF-694F-9D44-B913-C77B40543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4771"/>
            <a:ext cx="10731328" cy="5072743"/>
          </a:xfrm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71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C00D-B94A-4B4F-94AC-6DFE5B66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088A0-0A0B-5849-BDD9-4C397336F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0F941F-8828-A748-9719-BD9716F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283"/>
            <a:ext cx="12196763" cy="67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3C170-7C9F-144B-B5FD-854A7963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C65E1-1555-8E4E-BA07-C1C27A69DD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DB0A0-ABDD-5F45-A8C6-82B9F8C7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15"/>
            <a:ext cx="12196763" cy="68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AC716-DFEC-F041-8A39-4D0D0F1B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946A2-3C83-1D4B-B4D6-8D2D07794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F765F-9138-B741-8F99-33052DD5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747"/>
            <a:ext cx="12196763" cy="6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323A-D399-3B47-812E-118EA70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B6E8C-5B24-E34E-B34A-B1B2BFADB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FCDA8-27B9-FB48-A138-57483358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31" y="2038350"/>
            <a:ext cx="6692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16870</TotalTime>
  <Words>4</Words>
  <Application>Microsoft Macintosh PowerPoint</Application>
  <PresentationFormat>自定义</PresentationFormat>
  <Paragraphs>4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4849</cp:revision>
  <dcterms:created xsi:type="dcterms:W3CDTF">2020-08-28T08:44:19Z</dcterms:created>
  <dcterms:modified xsi:type="dcterms:W3CDTF">2023-07-15T23:55:44Z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